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15-Oct-18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154. JESUH KA LUNGSIM IN KA DEIH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2891822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Jesus, Beloved of My Heart </a:t>
            </a:r>
          </a:p>
          <a:p>
            <a:r>
              <a:rPr lang="en-US" sz="4000" dirty="0"/>
              <a:t>Rom. 9:25, 26</a:t>
            </a:r>
          </a:p>
          <a:p>
            <a:r>
              <a:rPr lang="en-US" sz="4000" dirty="0"/>
              <a:t>George D. Mackay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C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heh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heh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</a:p>
          <a:p>
            <a:pPr marL="0" indent="0">
              <a:buNone/>
            </a:pPr>
            <a:endParaRPr lang="en-US" sz="199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phabel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ding hi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nuampen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Hong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lam et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3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kidim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ding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aw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kha in lam dang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ta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loin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Na om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92</Words>
  <Application>Microsoft Office PowerPoint</Application>
  <PresentationFormat>Widescreen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154. JESUH KA LUNGSIM IN KA DEIH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2018-10-15T01:21:46Z</dcterms:modified>
</cp:coreProperties>
</file>